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7" r:id="rId2"/>
    <p:sldId id="267" r:id="rId3"/>
    <p:sldId id="26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6" r:id="rId20"/>
    <p:sldId id="299" r:id="rId21"/>
    <p:sldId id="293" r:id="rId22"/>
    <p:sldId id="294" r:id="rId23"/>
    <p:sldId id="301" r:id="rId24"/>
    <p:sldId id="300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14" autoAdjust="0"/>
  </p:normalViewPr>
  <p:slideViewPr>
    <p:cSldViewPr snapToGrid="0">
      <p:cViewPr>
        <p:scale>
          <a:sx n="135" d="100"/>
          <a:sy n="135" d="100"/>
        </p:scale>
        <p:origin x="256" y="-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90" y="73623"/>
            <a:ext cx="118872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11732654" cy="5460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CFF99-8D2F-4CFC-A7FA-1CD578705014}"/>
              </a:ext>
            </a:extLst>
          </p:cNvPr>
          <p:cNvCxnSpPr>
            <a:cxnSpLocks/>
          </p:cNvCxnSpPr>
          <p:nvPr userDrawn="1"/>
        </p:nvCxnSpPr>
        <p:spPr>
          <a:xfrm>
            <a:off x="-18846" y="663262"/>
            <a:ext cx="122211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Rdatasets/csv/datasets/mtcars.cs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BIG DATA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304" y="5347374"/>
            <a:ext cx="10058400" cy="36576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839A-7B6A-4E72-905B-7E58BF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Result of PAIR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4675-9036-4CF8-93F6-3FD0A7AD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33141-B0B6-4131-A49A-E7037F9EB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39" y="733555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2AC-19D1-4EFB-8F5E-0A2336F5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Pseudo code for STRIPE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0DF9F-89F5-435A-9D29-F3990A186CE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4356-31F8-40AB-93BE-E0E9D528FA84}"/>
              </a:ext>
            </a:extLst>
          </p:cNvPr>
          <p:cNvSpPr txBox="1"/>
          <p:nvPr/>
        </p:nvSpPr>
        <p:spPr>
          <a:xfrm>
            <a:off x="6182586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DD40F-8A20-416C-B49C-59D8BB51656F}"/>
              </a:ext>
            </a:extLst>
          </p:cNvPr>
          <p:cNvSpPr/>
          <p:nvPr/>
        </p:nvSpPr>
        <p:spPr>
          <a:xfrm>
            <a:off x="63671" y="130447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EA1A4-863E-4014-A7C4-23C9C819586E}"/>
              </a:ext>
            </a:extLst>
          </p:cNvPr>
          <p:cNvSpPr/>
          <p:nvPr/>
        </p:nvSpPr>
        <p:spPr>
          <a:xfrm>
            <a:off x="5870872" y="130447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10. Java code for STRIPE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FC049-6EF0-4142-951B-B71DB60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B8BD6-FACD-4CE2-B427-B6AE78AF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2019-7447-4750-8B2B-551F2CC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11. Result of STRIPE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ABFFE-259D-4073-B475-4BA8E72E0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840" y="824680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9DAF-B96A-4422-884E-62285EA6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Pseudo code for HYBRID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7B3DE-915E-4154-9877-D7805C02100B}"/>
              </a:ext>
            </a:extLst>
          </p:cNvPr>
          <p:cNvSpPr/>
          <p:nvPr/>
        </p:nvSpPr>
        <p:spPr>
          <a:xfrm>
            <a:off x="119943" y="1234134"/>
            <a:ext cx="5563403" cy="19846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0B3F-5E9F-4253-87B0-23567AEFEEF5}"/>
              </a:ext>
            </a:extLst>
          </p:cNvPr>
          <p:cNvSpPr/>
          <p:nvPr/>
        </p:nvSpPr>
        <p:spPr>
          <a:xfrm>
            <a:off x="5781822" y="1230105"/>
            <a:ext cx="629044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s = s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If(v==”*”)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H{v} = H{v}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H{v}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term u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Emit(u,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6176-09C1-4465-9465-9A49BF496715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8B5AC-EC5E-4345-96D6-D51771224F36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674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8B5A-B050-4DDF-9BB6-03A220F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Java code for HYBRID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BC9B9-8B07-4547-BA98-AD07A1BF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262B6-A504-4010-8ECB-603FCCD42ED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DC1BC-200E-4B4E-9E6A-5E47394ECD20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BEAB-E622-4773-BAA3-30880C18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75BA-5540-42C2-8D53-7AD03A66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14. Result of HYBRID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FC57-1679-4072-BD59-C2AAAB3E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58A6-D753-40FF-94D6-D407913DD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309" y="3111500"/>
            <a:ext cx="10090270" cy="172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F59CC-B5DD-4359-8D77-5B2F9EFB0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309" y="1115254"/>
            <a:ext cx="9164341" cy="1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CA49C5-67AF-7944-AB96-DC0547585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049743"/>
              </p:ext>
            </p:extLst>
          </p:nvPr>
        </p:nvGraphicFramePr>
        <p:xfrm>
          <a:off x="128790" y="723997"/>
          <a:ext cx="11975226" cy="54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313">
                  <a:extLst>
                    <a:ext uri="{9D8B030D-6E8A-4147-A177-3AD203B41FA5}">
                      <a16:colId xmlns:a16="http://schemas.microsoft.com/office/drawing/2014/main" val="2142744688"/>
                    </a:ext>
                  </a:extLst>
                </a:gridCol>
                <a:gridCol w="2135205">
                  <a:extLst>
                    <a:ext uri="{9D8B030D-6E8A-4147-A177-3AD203B41FA5}">
                      <a16:colId xmlns:a16="http://schemas.microsoft.com/office/drawing/2014/main" val="1873486952"/>
                    </a:ext>
                  </a:extLst>
                </a:gridCol>
                <a:gridCol w="2067421">
                  <a:extLst>
                    <a:ext uri="{9D8B030D-6E8A-4147-A177-3AD203B41FA5}">
                      <a16:colId xmlns:a16="http://schemas.microsoft.com/office/drawing/2014/main" val="3135062125"/>
                    </a:ext>
                  </a:extLst>
                </a:gridCol>
                <a:gridCol w="2005287">
                  <a:extLst>
                    <a:ext uri="{9D8B030D-6E8A-4147-A177-3AD203B41FA5}">
                      <a16:colId xmlns:a16="http://schemas.microsoft.com/office/drawing/2014/main" val="4249232800"/>
                    </a:ext>
                  </a:extLst>
                </a:gridCol>
              </a:tblGrid>
              <a:tr h="54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Hybrid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705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80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3761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7485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5759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GC time elapsed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22629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CPU time spent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33735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Physical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582598656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582561792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581439488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0654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Virtual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2767585280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2776330240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2776150016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966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committed heap usage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7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9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61F-2C33-4BC7-B02C-27E0671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Spark Project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8DA1E-F819-7E44-8F51-DEBFA53451F5}"/>
              </a:ext>
            </a:extLst>
          </p:cNvPr>
          <p:cNvSpPr txBox="1"/>
          <p:nvPr/>
        </p:nvSpPr>
        <p:spPr>
          <a:xfrm>
            <a:off x="1065229" y="1131216"/>
            <a:ext cx="106294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</a:t>
            </a:r>
            <a:r>
              <a:rPr lang="en-US" dirty="0" err="1"/>
              <a:t>BootStrapping</a:t>
            </a:r>
            <a:r>
              <a:rPr lang="en-US" dirty="0"/>
              <a:t> technique on MTCARS dataset to compute the mean and variance for mpg properties </a:t>
            </a:r>
          </a:p>
          <a:p>
            <a:endParaRPr lang="en-US" dirty="0"/>
          </a:p>
          <a:p>
            <a:r>
              <a:rPr lang="en-US" dirty="0"/>
              <a:t>There are a huge number of resamples need to be done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Replacement = true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Percentage =  5%, 25%, 50% and 100%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Categorial variable: Cycle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Numeric variable: mpg (Miles per </a:t>
            </a:r>
            <a:r>
              <a:rPr lang="en-US" dirty="0" err="1"/>
              <a:t>galon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Dataset: </a:t>
            </a:r>
            <a:r>
              <a:rPr lang="en-US" dirty="0">
                <a:hlinkClick r:id="rId2"/>
              </a:rPr>
              <a:t>https://vincentarelbundock.github.io/Rdatasets/csv/datasets/mtcars.csv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02DA8-EF70-D648-BE94-01A9CCCE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69" y="806541"/>
            <a:ext cx="9684513" cy="52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4914946" cy="546064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2. Java code Average</a:t>
            </a:r>
          </a:p>
          <a:p>
            <a:pPr marL="45720" indent="0">
              <a:buNone/>
            </a:pPr>
            <a:r>
              <a:rPr lang="en-US" dirty="0"/>
              <a:t> 3. Output</a:t>
            </a:r>
          </a:p>
          <a:p>
            <a:pPr marL="45720" indent="0">
              <a:buNone/>
            </a:pPr>
            <a:r>
              <a:rPr lang="en-US" dirty="0"/>
              <a:t> 4. Java code </a:t>
            </a:r>
            <a:r>
              <a:rPr lang="en-US" dirty="0" err="1"/>
              <a:t>InMapperAverage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5. Output</a:t>
            </a:r>
          </a:p>
          <a:p>
            <a:pPr marL="45720" indent="0">
              <a:buNone/>
            </a:pPr>
            <a:r>
              <a:rPr lang="en-US" dirty="0"/>
              <a:t> 6. Pseudo code for PAIR approach</a:t>
            </a:r>
          </a:p>
          <a:p>
            <a:pPr marL="45720" indent="0">
              <a:buNone/>
            </a:pPr>
            <a:r>
              <a:rPr lang="en-US" dirty="0"/>
              <a:t> 7. Java code for PAIR approach</a:t>
            </a:r>
          </a:p>
          <a:p>
            <a:pPr marL="45720" indent="0">
              <a:buNone/>
            </a:pPr>
            <a:r>
              <a:rPr lang="en-US" dirty="0"/>
              <a:t> 8. Result of PAIR approach</a:t>
            </a:r>
          </a:p>
          <a:p>
            <a:pPr marL="45720" indent="0">
              <a:buNone/>
            </a:pPr>
            <a:r>
              <a:rPr lang="en-US" dirty="0"/>
              <a:t> 9. Pseudo code for STRIPE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6C4AC-EED6-4286-93E8-48DD43BAE8A0}"/>
              </a:ext>
            </a:extLst>
          </p:cNvPr>
          <p:cNvSpPr txBox="1">
            <a:spLocks/>
          </p:cNvSpPr>
          <p:nvPr/>
        </p:nvSpPr>
        <p:spPr>
          <a:xfrm>
            <a:off x="5146766" y="734096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 10. Java code for STRIPE approach</a:t>
            </a:r>
          </a:p>
          <a:p>
            <a:pPr marL="45720" indent="0">
              <a:buNone/>
            </a:pPr>
            <a:r>
              <a:rPr lang="en-US" dirty="0"/>
              <a:t> 11. Result of STRIPE approach</a:t>
            </a:r>
          </a:p>
          <a:p>
            <a:pPr marL="45720" indent="0">
              <a:buNone/>
            </a:pPr>
            <a:r>
              <a:rPr lang="en-US" dirty="0"/>
              <a:t> 12. Pseudo code for HYBRID approach</a:t>
            </a:r>
          </a:p>
          <a:p>
            <a:pPr marL="45720" indent="0">
              <a:buNone/>
            </a:pPr>
            <a:r>
              <a:rPr lang="en-US" dirty="0"/>
              <a:t> 13. Java code for HYBRID approach</a:t>
            </a:r>
          </a:p>
          <a:p>
            <a:pPr marL="45720" indent="0">
              <a:buNone/>
            </a:pPr>
            <a:r>
              <a:rPr lang="en-US" dirty="0"/>
              <a:t> 14. Result of HYBRID approach</a:t>
            </a:r>
          </a:p>
          <a:p>
            <a:pPr marL="45720" indent="0">
              <a:buNone/>
            </a:pPr>
            <a:r>
              <a:rPr lang="en-US" dirty="0"/>
              <a:t> 15. Time and resource comparison : Pair-Stripe-Hybrid</a:t>
            </a:r>
          </a:p>
          <a:p>
            <a:pPr marL="45720" indent="0">
              <a:buNone/>
            </a:pPr>
            <a:r>
              <a:rPr lang="en-US" dirty="0"/>
              <a:t> 16. Spark Project Problem statement </a:t>
            </a:r>
          </a:p>
          <a:p>
            <a:pPr marL="45720" indent="0">
              <a:buNone/>
            </a:pPr>
            <a:r>
              <a:rPr lang="en-US" dirty="0"/>
              <a:t> 17. Scala Code</a:t>
            </a:r>
          </a:p>
          <a:p>
            <a:pPr marL="45720" indent="0">
              <a:buNone/>
            </a:pPr>
            <a:r>
              <a:rPr lang="en-US" dirty="0"/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9A6D15-0838-8B46-A37A-8BD6CB890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385" y="701094"/>
            <a:ext cx="7232824" cy="55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 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FFC2D-A64B-7544-B678-B61427ABB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86" y="698500"/>
            <a:ext cx="1003578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Spark Project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5041F-42D5-0943-AA61-E3303990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734095"/>
            <a:ext cx="1959493" cy="549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09E24-E868-944D-B59B-E8E788A4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93" y="734096"/>
            <a:ext cx="2403466" cy="5491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F43800-578B-3C4F-B76A-D1266E85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33" y="922845"/>
            <a:ext cx="4457700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5AE49-D006-4E47-8E4D-E30F0F51A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33" y="2575612"/>
            <a:ext cx="4419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Optional Part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BF11C-B83B-3A4D-9287-B4C00A09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9" y="2202555"/>
            <a:ext cx="9200560" cy="3936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3D63A-D133-B243-BE0C-CB2E385E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9" y="718933"/>
            <a:ext cx="6134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Optional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9C3C1-E225-7644-AF3D-1AB90D45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8" y="918785"/>
            <a:ext cx="445770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64D99-D35F-564A-9DAB-A53B73C0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05" y="918785"/>
            <a:ext cx="44196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67FEA-CA8C-3A43-92A7-F09BBCAE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38" y="2792647"/>
            <a:ext cx="7657750" cy="20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BAB4-2A4A-4D42-8B70-BAACDE7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31FA-154F-4348-8682-BCB591202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Q/A png">
            <a:extLst>
              <a:ext uri="{FF2B5EF4-FFF2-40B4-BE49-F238E27FC236}">
                <a16:creationId xmlns:a16="http://schemas.microsoft.com/office/drawing/2014/main" id="{52EE3F13-6204-4279-892B-5CC045F2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BA967C-1DE3-46FA-B8D9-6821EC96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65946"/>
            <a:ext cx="6028215" cy="3657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DE94B-1394-4626-B3A0-D87CE7CF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265947"/>
            <a:ext cx="6028215" cy="2755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28790" y="78779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7475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2. Java code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98FD-723A-4FDC-9827-3B42E6E5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54739"/>
            <a:ext cx="5908917" cy="317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26B2-B4E5-4A65-836C-AE5D61AE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739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3. Average Computation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4CAE6-B005-496A-B5C2-21BA9E30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883308"/>
            <a:ext cx="5037139" cy="536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534BC-6BED-452C-96AA-A61E6BC6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883308"/>
            <a:ext cx="5037139" cy="5134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F9D7A-93A2-4D80-8F7A-A512F35EF8FE}"/>
              </a:ext>
            </a:extLst>
          </p:cNvPr>
          <p:cNvSpPr/>
          <p:nvPr/>
        </p:nvSpPr>
        <p:spPr>
          <a:xfrm>
            <a:off x="1153886" y="602956"/>
            <a:ext cx="11059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5973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4. Java code in mapper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D8DB-B3CF-45F9-A6AE-7676BC15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8E1A1-116F-4906-9545-159DF554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5. Java code in mapper Average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091BF-FE63-4C7D-97F8-0796C28E5B09}"/>
              </a:ext>
            </a:extLst>
          </p:cNvPr>
          <p:cNvSpPr/>
          <p:nvPr/>
        </p:nvSpPr>
        <p:spPr>
          <a:xfrm>
            <a:off x="1897680" y="77277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A90BD-F781-4827-810D-17F3DE2A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119741"/>
            <a:ext cx="5573207" cy="407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CB1D7-6779-4A66-B04E-1363E2B2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6" y="111974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6. Pseudo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3C117-4577-4614-8645-D61DFF02742D}"/>
              </a:ext>
            </a:extLst>
          </p:cNvPr>
          <p:cNvSpPr/>
          <p:nvPr/>
        </p:nvSpPr>
        <p:spPr>
          <a:xfrm>
            <a:off x="203200" y="125297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E5167-EE29-473D-AD84-44149BF4CD62}"/>
              </a:ext>
            </a:extLst>
          </p:cNvPr>
          <p:cNvSpPr/>
          <p:nvPr/>
        </p:nvSpPr>
        <p:spPr>
          <a:xfrm>
            <a:off x="6025660" y="125297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7. Java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3FA7B-A22F-4939-8BF8-CB0567E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202997"/>
            <a:ext cx="6037707" cy="401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0773C-42D4-43B9-82AC-D5ADA137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21603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1525</TotalTime>
  <Words>1001</Words>
  <Application>Microsoft Macintosh PowerPoint</Application>
  <PresentationFormat>Widescreen</PresentationFormat>
  <Paragraphs>174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</vt:lpstr>
      <vt:lpstr>Courier New</vt:lpstr>
      <vt:lpstr>Wingdings</vt:lpstr>
      <vt:lpstr>Red Line Business 16x9</vt:lpstr>
      <vt:lpstr>BIG DATA PROJECT</vt:lpstr>
      <vt:lpstr>aGENDA</vt:lpstr>
      <vt:lpstr> 1. Java code InMapperWordCount</vt:lpstr>
      <vt:lpstr>2. Java code Average</vt:lpstr>
      <vt:lpstr>3. Average Computation output</vt:lpstr>
      <vt:lpstr>4. Java code in mapper Average</vt:lpstr>
      <vt:lpstr>5. Java code in mapper Average output</vt:lpstr>
      <vt:lpstr>6. Pseudo code for PAIR approach</vt:lpstr>
      <vt:lpstr>7. Java code for PAIR approach</vt:lpstr>
      <vt:lpstr>8. Result of PAIR approach</vt:lpstr>
      <vt:lpstr>9. Pseudo code for STRIPE approach</vt:lpstr>
      <vt:lpstr>10. Java code for STRIPE approach</vt:lpstr>
      <vt:lpstr>11. Result of STRIPE approach</vt:lpstr>
      <vt:lpstr>12. Pseudo code for HYBRID approach</vt:lpstr>
      <vt:lpstr>13. Java code for HYBRID approach</vt:lpstr>
      <vt:lpstr>14. Result of HYBRID approach</vt:lpstr>
      <vt:lpstr>15. Time and resource comparison : Pair-Stripe-Hybrid</vt:lpstr>
      <vt:lpstr>16. Spark Project Problem statement</vt:lpstr>
      <vt:lpstr>17. Scala Code(1)</vt:lpstr>
      <vt:lpstr>17. Scala Code(2)</vt:lpstr>
      <vt:lpstr>17. Scala Code (3)</vt:lpstr>
      <vt:lpstr>18. Spark Project Output</vt:lpstr>
      <vt:lpstr>18. Optional Part</vt:lpstr>
      <vt:lpstr>18. Optional 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Mai Thang</dc:creator>
  <cp:lastModifiedBy>TRUONG THUONG HAN</cp:lastModifiedBy>
  <cp:revision>86</cp:revision>
  <dcterms:created xsi:type="dcterms:W3CDTF">2019-11-16T05:28:39Z</dcterms:created>
  <dcterms:modified xsi:type="dcterms:W3CDTF">2019-11-17T15:44:03Z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